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72" r:id="rId2"/>
    <p:sldId id="271" r:id="rId3"/>
    <p:sldId id="273" r:id="rId4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256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51" y="0"/>
            <a:ext cx="3037255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256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51" y="8829967"/>
            <a:ext cx="3037255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73" tIns="46237" rIns="92473" bIns="4623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F1940E5-AAA2-4631-8E0F-8F997E3CE7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2524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DB73-FC06-46AC-B1D8-F5A0E37E3E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018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E2D42-0C85-4939-B87D-EF8ABA3508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289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40132-123A-4355-828E-ECDD921AF0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636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2ED0C-4394-4C8C-AB68-03FCA34594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83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59E4B-2C23-4FC1-BD9E-D38A1B91B9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26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D5F37-B0D5-44CB-A4A2-D54461020E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7326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0C892-ECF4-4186-9420-2DAF67362B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250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73B2B-9CAF-4A07-A807-A95A660E6F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8104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2AB7F-8929-4E9F-86B6-6FE360EF86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699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FA92A-E68D-4800-B031-DD18E5C948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19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68F64-34A2-403F-A7EE-28FB4D0802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519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EE03D420-324C-483C-8BEA-660F26A336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106363"/>
            <a:ext cx="9372600" cy="1325563"/>
          </a:xfrm>
        </p:spPr>
        <p:txBody>
          <a:bodyPr/>
          <a:lstStyle/>
          <a:p>
            <a:pPr>
              <a:defRPr/>
            </a:pPr>
            <a:r>
              <a:rPr lang="en-US" sz="3900" dirty="0" smtClean="0"/>
              <a:t>Me llamo _________ Clase </a:t>
            </a:r>
            <a:r>
              <a:rPr lang="en-US" sz="3900" dirty="0" smtClean="0"/>
              <a:t>702</a:t>
            </a:r>
            <a:r>
              <a:rPr lang="en-US" sz="3900" dirty="0" smtClean="0"/>
              <a:t/>
            </a:r>
            <a:br>
              <a:rPr lang="en-US" sz="3900" dirty="0" smtClean="0"/>
            </a:br>
            <a:r>
              <a:rPr lang="en-US" sz="3900" dirty="0" smtClean="0"/>
              <a:t>La fecha es el </a:t>
            </a:r>
            <a:r>
              <a:rPr lang="en-US" sz="3900" dirty="0"/>
              <a:t>3</a:t>
            </a:r>
            <a:r>
              <a:rPr lang="en-US" sz="3900" dirty="0" smtClean="0"/>
              <a:t> </a:t>
            </a:r>
            <a:r>
              <a:rPr lang="en-US" sz="3900" dirty="0" smtClean="0"/>
              <a:t>de </a:t>
            </a:r>
            <a:r>
              <a:rPr lang="en-US" sz="3900" dirty="0" err="1" smtClean="0"/>
              <a:t>noviembre</a:t>
            </a:r>
            <a:r>
              <a:rPr lang="en-US" sz="3900" dirty="0" smtClean="0"/>
              <a:t> </a:t>
            </a:r>
            <a:r>
              <a:rPr lang="en-US" sz="3900" dirty="0" smtClean="0"/>
              <a:t>del 2017</a:t>
            </a:r>
            <a:endParaRPr lang="en-US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39825"/>
            <a:ext cx="8991600" cy="4422775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17b: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400" i="1" dirty="0" smtClean="0">
                <a:solidFill>
                  <a:srgbClr val="00B050"/>
                </a:solidFill>
              </a:rPr>
              <a:t>L.O.: to finish the review of the house and home.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eaLnBrk="1" hangingPunct="1">
              <a:defRPr/>
            </a:pPr>
            <a:r>
              <a:rPr lang="en-US" u="sng" dirty="0" err="1"/>
              <a:t>Cierto</a:t>
            </a:r>
            <a:r>
              <a:rPr lang="en-US" u="sng" dirty="0"/>
              <a:t> o </a:t>
            </a:r>
            <a:r>
              <a:rPr lang="en-US" u="sng" dirty="0" err="1"/>
              <a:t>Falso</a:t>
            </a:r>
            <a:r>
              <a:rPr lang="en-US" u="sng" dirty="0"/>
              <a:t>. </a:t>
            </a: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endParaRPr lang="en-US" dirty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/>
              <a:t>Una casa </a:t>
            </a:r>
            <a:r>
              <a:rPr lang="en-US" dirty="0" err="1"/>
              <a:t>pequeña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cuatro</a:t>
            </a:r>
            <a:r>
              <a:rPr lang="en-US" dirty="0"/>
              <a:t> </a:t>
            </a:r>
            <a:r>
              <a:rPr lang="en-US" dirty="0" err="1"/>
              <a:t>cuartos</a:t>
            </a:r>
            <a:r>
              <a:rPr lang="en-US" dirty="0"/>
              <a:t>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Un </a:t>
            </a:r>
            <a:r>
              <a:rPr lang="en-US" dirty="0" err="1"/>
              <a:t>apartamento</a:t>
            </a:r>
            <a:r>
              <a:rPr lang="en-US" dirty="0"/>
              <a:t> </a:t>
            </a:r>
            <a:r>
              <a:rPr lang="en-US" dirty="0" err="1"/>
              <a:t>grande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ocho</a:t>
            </a:r>
            <a:r>
              <a:rPr lang="en-US" dirty="0"/>
              <a:t> </a:t>
            </a:r>
            <a:r>
              <a:rPr lang="en-US" dirty="0" err="1"/>
              <a:t>cuartos</a:t>
            </a:r>
            <a:r>
              <a:rPr lang="en-US" dirty="0"/>
              <a:t>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Los </a:t>
            </a:r>
            <a:r>
              <a:rPr lang="en-US" dirty="0" err="1"/>
              <a:t>edificios</a:t>
            </a:r>
            <a:r>
              <a:rPr lang="en-US" dirty="0"/>
              <a:t> son </a:t>
            </a:r>
            <a:r>
              <a:rPr lang="en-US" dirty="0" err="1"/>
              <a:t>bajos</a:t>
            </a:r>
            <a:r>
              <a:rPr lang="en-US" dirty="0"/>
              <a:t>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/>
              <a:t>Una casa </a:t>
            </a:r>
            <a:r>
              <a:rPr lang="en-US" dirty="0" err="1"/>
              <a:t>privada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solo </a:t>
            </a:r>
            <a:r>
              <a:rPr lang="en-US" dirty="0" err="1"/>
              <a:t>uno</a:t>
            </a:r>
            <a:r>
              <a:rPr lang="en-US" dirty="0"/>
              <a:t> o dos </a:t>
            </a:r>
            <a:r>
              <a:rPr lang="en-US" dirty="0" err="1"/>
              <a:t>pisos</a:t>
            </a:r>
            <a:r>
              <a:rPr lang="en-US" dirty="0"/>
              <a:t> y un </a:t>
            </a:r>
            <a:r>
              <a:rPr lang="en-US" dirty="0" err="1"/>
              <a:t>edificio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muchos</a:t>
            </a:r>
            <a:r>
              <a:rPr lang="en-US" dirty="0"/>
              <a:t> </a:t>
            </a:r>
            <a:r>
              <a:rPr lang="en-US" dirty="0" err="1"/>
              <a:t>pisos</a:t>
            </a:r>
            <a:r>
              <a:rPr lang="en-US" dirty="0"/>
              <a:t>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casa, la </a:t>
            </a:r>
            <a:r>
              <a:rPr lang="en-US" dirty="0" err="1"/>
              <a:t>familia</a:t>
            </a:r>
            <a:r>
              <a:rPr lang="en-US" dirty="0"/>
              <a:t> </a:t>
            </a:r>
            <a:r>
              <a:rPr lang="en-US" dirty="0" err="1"/>
              <a:t>usa</a:t>
            </a:r>
            <a:r>
              <a:rPr lang="en-US" dirty="0"/>
              <a:t> un </a:t>
            </a:r>
            <a:r>
              <a:rPr lang="en-US" dirty="0" err="1"/>
              <a:t>ascensor</a:t>
            </a:r>
            <a:r>
              <a:rPr lang="en-US" dirty="0"/>
              <a:t>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US" sz="3600" dirty="0"/>
          </a:p>
          <a:p>
            <a:pPr marL="0" indent="0">
              <a:buFont typeface="Wingdings" pitchFamily="2" charset="2"/>
              <a:buNone/>
              <a:defRPr/>
            </a:pP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8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01625" y="76200"/>
            <a:ext cx="8510588" cy="13255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 smtClean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1625" y="606425"/>
            <a:ext cx="8540750" cy="4422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kern="0" smtClean="0">
                <a:solidFill>
                  <a:srgbClr val="7030A0"/>
                </a:solidFill>
              </a:rPr>
              <a:t>III- </a:t>
            </a:r>
            <a:r>
              <a:rPr lang="en-US" kern="0" smtClean="0"/>
              <a:t>Copia y responde:</a:t>
            </a:r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r>
              <a:rPr lang="en-US" kern="0" smtClean="0"/>
              <a:t>¿Cuantos cuartos tiene tu casa o apartamento?</a:t>
            </a:r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r>
              <a:rPr lang="en-US" kern="0" smtClean="0"/>
              <a:t>¿Cuales son?</a:t>
            </a:r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r>
              <a:rPr lang="en-US" kern="0" smtClean="0"/>
              <a:t>¿Como es tu sala?</a:t>
            </a:r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r>
              <a:rPr lang="en-US" kern="0" smtClean="0"/>
              <a:t>¿Que hay en tu dormitorio?</a:t>
            </a:r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endParaRPr lang="en-US" kern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b="1" kern="0" smtClean="0">
                <a:solidFill>
                  <a:srgbClr val="7030A0"/>
                </a:solidFill>
              </a:rPr>
              <a:t>IV- </a:t>
            </a:r>
            <a:r>
              <a:rPr lang="en-US" kern="0" smtClean="0">
                <a:solidFill>
                  <a:schemeClr val="accent4"/>
                </a:solidFill>
              </a:rPr>
              <a:t>Conjuga el verbo TENER</a:t>
            </a:r>
            <a:endParaRPr lang="en-US" b="1" kern="0" smtClean="0">
              <a:solidFill>
                <a:srgbClr val="7030A0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kern="0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5181600"/>
          <a:ext cx="8534400" cy="14827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33600"/>
                <a:gridCol w="2133600"/>
                <a:gridCol w="2133600"/>
                <a:gridCol w="2133600"/>
              </a:tblGrid>
              <a:tr h="370681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accent4"/>
                          </a:solidFill>
                        </a:rPr>
                        <a:t>TENER (to</a:t>
                      </a:r>
                      <a:r>
                        <a:rPr lang="en-US" sz="1800" baseline="0" dirty="0" smtClean="0">
                          <a:solidFill>
                            <a:schemeClr val="accent4"/>
                          </a:solidFill>
                        </a:rPr>
                        <a:t> have)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T="45700" marB="4570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Yo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Nosotros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Tú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00" marB="4570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Ellos</a:t>
                      </a:r>
                      <a:r>
                        <a:rPr lang="en-US" sz="180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Ellas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Uds</a:t>
                      </a:r>
                      <a:r>
                        <a:rPr lang="en-US" sz="1800" dirty="0" smtClean="0">
                          <a:solidFill>
                            <a:schemeClr val="accent4"/>
                          </a:solidFill>
                        </a:rPr>
                        <a:t>.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T="45700" marB="45700"/>
                </a:tc>
                <a:tc rowSpan="2"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Él</a:t>
                      </a:r>
                      <a:r>
                        <a:rPr lang="en-US" sz="1800" dirty="0" smtClean="0">
                          <a:solidFill>
                            <a:schemeClr val="accent4"/>
                          </a:solidFill>
                        </a:rPr>
                        <a:t> Ella </a:t>
                      </a:r>
                      <a:r>
                        <a:rPr lang="en-US" sz="1800" dirty="0" err="1" smtClean="0">
                          <a:solidFill>
                            <a:schemeClr val="accent4"/>
                          </a:solidFill>
                        </a:rPr>
                        <a:t>Ud</a:t>
                      </a:r>
                      <a:r>
                        <a:rPr lang="en-US" sz="1800" dirty="0" smtClean="0">
                          <a:solidFill>
                            <a:schemeClr val="accent4"/>
                          </a:solidFill>
                        </a:rPr>
                        <a:t>.</a:t>
                      </a:r>
                      <a:endParaRPr lang="en-US" sz="1800" dirty="0">
                        <a:solidFill>
                          <a:schemeClr val="accent4"/>
                        </a:solidFill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00" marB="45700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919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0070C0"/>
                </a:solidFill>
              </a:rPr>
              <a:t>TOMAR </a:t>
            </a:r>
            <a:r>
              <a:rPr lang="en-US" sz="3600" b="1" u="sng" dirty="0" smtClean="0">
                <a:solidFill>
                  <a:srgbClr val="0070C0"/>
                </a:solidFill>
              </a:rPr>
              <a:t>QUIZ C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71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9">
      <a:dk1>
        <a:srgbClr val="000000"/>
      </a:dk1>
      <a:lt1>
        <a:srgbClr val="FEA24E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ECEB2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17448</TotalTime>
  <Words>131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Clouds</vt:lpstr>
      <vt:lpstr>Me llamo _________ Clase 702 La fecha es el 3 de noviembre del 2017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10NN La fecha es el 27 de abril del 2009</dc:title>
  <dc:creator>Helen</dc:creator>
  <cp:lastModifiedBy>Helen Zumaeta</cp:lastModifiedBy>
  <cp:revision>35</cp:revision>
  <cp:lastPrinted>2017-10-31T21:05:03Z</cp:lastPrinted>
  <dcterms:created xsi:type="dcterms:W3CDTF">2009-04-27T16:23:15Z</dcterms:created>
  <dcterms:modified xsi:type="dcterms:W3CDTF">2017-11-03T17:24:39Z</dcterms:modified>
</cp:coreProperties>
</file>